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82746" autoAdjust="0"/>
  </p:normalViewPr>
  <p:slideViewPr>
    <p:cSldViewPr>
      <p:cViewPr varScale="1">
        <p:scale>
          <a:sx n="83" d="100"/>
          <a:sy n="83" d="100"/>
        </p:scale>
        <p:origin x="81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E745C9A7-A969-4B7C-B5E4-40E2D3C65896}"/>
    <pc:docChg chg="undo custSel addSld delSld modSld">
      <pc:chgData name="Dr. Hyung Jae Chang" userId="886d5175-8769-4946-920e-866bf9151013" providerId="ADAL" clId="{E745C9A7-A969-4B7C-B5E4-40E2D3C65896}" dt="2024-02-07T14:38:01.881" v="519" actId="1076"/>
      <pc:docMkLst>
        <pc:docMk/>
      </pc:docMkLst>
      <pc:sldChg chg="modSp mod">
        <pc:chgData name="Dr. Hyung Jae Chang" userId="886d5175-8769-4946-920e-866bf9151013" providerId="ADAL" clId="{E745C9A7-A969-4B7C-B5E4-40E2D3C65896}" dt="2024-02-06T15:44:13.351" v="42" actId="20577"/>
        <pc:sldMkLst>
          <pc:docMk/>
          <pc:sldMk cId="0" sldId="256"/>
        </pc:sldMkLst>
        <pc:spChg chg="mod">
          <ac:chgData name="Dr. Hyung Jae Chang" userId="886d5175-8769-4946-920e-866bf9151013" providerId="ADAL" clId="{E745C9A7-A969-4B7C-B5E4-40E2D3C65896}" dt="2024-02-06T15:44:13.351" v="42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E745C9A7-A969-4B7C-B5E4-40E2D3C65896}" dt="2024-02-07T13:51:13.470" v="409" actId="1076"/>
        <pc:sldMkLst>
          <pc:docMk/>
          <pc:sldMk cId="0" sldId="258"/>
        </pc:sldMkLst>
        <pc:spChg chg="mod">
          <ac:chgData name="Dr. Hyung Jae Chang" userId="886d5175-8769-4946-920e-866bf9151013" providerId="ADAL" clId="{E745C9A7-A969-4B7C-B5E4-40E2D3C65896}" dt="2024-02-07T13:49:06.289" v="5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745C9A7-A969-4B7C-B5E4-40E2D3C65896}" dt="2024-02-07T13:50:54.998" v="405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745C9A7-A969-4B7C-B5E4-40E2D3C65896}" dt="2024-02-07T13:51:13.470" v="409" actId="1076"/>
          <ac:picMkLst>
            <pc:docMk/>
            <pc:sldMk cId="0" sldId="258"/>
            <ac:picMk id="3" creationId="{7597F8F8-5F28-8E91-4D92-B6338CCAC7C0}"/>
          </ac:picMkLst>
        </pc:picChg>
        <pc:picChg chg="del">
          <ac:chgData name="Dr. Hyung Jae Chang" userId="886d5175-8769-4946-920e-866bf9151013" providerId="ADAL" clId="{E745C9A7-A969-4B7C-B5E4-40E2D3C65896}" dt="2024-02-07T12:56:02.011" v="45" actId="478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E745C9A7-A969-4B7C-B5E4-40E2D3C65896}" dt="2024-02-07T12:56:01.322" v="44" actId="478"/>
          <ac:picMkLst>
            <pc:docMk/>
            <pc:sldMk cId="0" sldId="258"/>
            <ac:picMk id="8" creationId="{C9709416-E1AC-DC21-4CF6-D0717725A160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3:53:26.674" v="481" actId="20577"/>
        <pc:sldMkLst>
          <pc:docMk/>
          <pc:sldMk cId="2557779282" sldId="259"/>
        </pc:sldMkLst>
        <pc:spChg chg="add del mod">
          <ac:chgData name="Dr. Hyung Jae Chang" userId="886d5175-8769-4946-920e-866bf9151013" providerId="ADAL" clId="{E745C9A7-A969-4B7C-B5E4-40E2D3C65896}" dt="2024-02-07T13:51:33.109" v="420" actId="478"/>
          <ac:spMkLst>
            <pc:docMk/>
            <pc:sldMk cId="2557779282" sldId="259"/>
            <ac:spMk id="4" creationId="{473617FC-B80C-C723-0CE1-C993A60F666B}"/>
          </ac:spMkLst>
        </pc:spChg>
        <pc:spChg chg="add mod ord">
          <ac:chgData name="Dr. Hyung Jae Chang" userId="886d5175-8769-4946-920e-866bf9151013" providerId="ADAL" clId="{E745C9A7-A969-4B7C-B5E4-40E2D3C65896}" dt="2024-02-07T13:53:26.674" v="481" actId="20577"/>
          <ac:spMkLst>
            <pc:docMk/>
            <pc:sldMk cId="2557779282" sldId="259"/>
            <ac:spMk id="10" creationId="{DC34D0D4-090A-4AF2-C2C3-DA1BE3F7AD90}"/>
          </ac:spMkLst>
        </pc:spChg>
        <pc:spChg chg="mod">
          <ac:chgData name="Dr. Hyung Jae Chang" userId="886d5175-8769-4946-920e-866bf9151013" providerId="ADAL" clId="{E745C9A7-A969-4B7C-B5E4-40E2D3C65896}" dt="2024-02-07T13:52:29.509" v="431" actId="20577"/>
          <ac:spMkLst>
            <pc:docMk/>
            <pc:sldMk cId="2557779282" sldId="259"/>
            <ac:spMk id="9218" creationId="{90D55CE5-1B7F-F3E6-7E92-CEC1E68CA634}"/>
          </ac:spMkLst>
        </pc:spChg>
        <pc:spChg chg="del">
          <ac:chgData name="Dr. Hyung Jae Chang" userId="886d5175-8769-4946-920e-866bf9151013" providerId="ADAL" clId="{E745C9A7-A969-4B7C-B5E4-40E2D3C65896}" dt="2024-02-07T13:51:31.697" v="419" actId="478"/>
          <ac:spMkLst>
            <pc:docMk/>
            <pc:sldMk cId="2557779282" sldId="259"/>
            <ac:spMk id="9219" creationId="{EA8F05E8-F15E-79B3-EEE7-AFA7303FA653}"/>
          </ac:spMkLst>
        </pc:spChg>
        <pc:picChg chg="del">
          <ac:chgData name="Dr. Hyung Jae Chang" userId="886d5175-8769-4946-920e-866bf9151013" providerId="ADAL" clId="{E745C9A7-A969-4B7C-B5E4-40E2D3C65896}" dt="2024-02-07T13:51:28.389" v="418" actId="478"/>
          <ac:picMkLst>
            <pc:docMk/>
            <pc:sldMk cId="2557779282" sldId="259"/>
            <ac:picMk id="3" creationId="{AE7F7E8A-94F6-36D2-A6EE-85D732FDA05F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7" creationId="{75C2D6D4-1EAF-7099-3BBB-84B795D881EC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9" creationId="{5F219109-ED83-C4C5-B9C5-F5C2C338F1E0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3:54:48.383" v="499" actId="1076"/>
        <pc:sldMkLst>
          <pc:docMk/>
          <pc:sldMk cId="2437840772" sldId="260"/>
        </pc:sldMkLst>
        <pc:spChg chg="add mod">
          <ac:chgData name="Dr. Hyung Jae Chang" userId="886d5175-8769-4946-920e-866bf9151013" providerId="ADAL" clId="{E745C9A7-A969-4B7C-B5E4-40E2D3C65896}" dt="2024-02-07T13:52:54.572" v="455" actId="20577"/>
          <ac:spMkLst>
            <pc:docMk/>
            <pc:sldMk cId="2437840772" sldId="260"/>
            <ac:spMk id="2" creationId="{F9529E49-E9C7-EEEE-ED21-C855B2345671}"/>
          </ac:spMkLst>
        </pc:spChg>
        <pc:spChg chg="add mod">
          <ac:chgData name="Dr. Hyung Jae Chang" userId="886d5175-8769-4946-920e-866bf9151013" providerId="ADAL" clId="{E745C9A7-A969-4B7C-B5E4-40E2D3C65896}" dt="2024-02-07T13:54:48.383" v="499" actId="1076"/>
          <ac:spMkLst>
            <pc:docMk/>
            <pc:sldMk cId="2437840772" sldId="260"/>
            <ac:spMk id="10" creationId="{CAF8BDF9-ED77-E21D-BAFE-09A08791EA4A}"/>
          </ac:spMkLst>
        </pc:spChg>
        <pc:spChg chg="mod">
          <ac:chgData name="Dr. Hyung Jae Chang" userId="886d5175-8769-4946-920e-866bf9151013" providerId="ADAL" clId="{E745C9A7-A969-4B7C-B5E4-40E2D3C65896}" dt="2024-02-07T13:52:33.828" v="433" actId="20577"/>
          <ac:spMkLst>
            <pc:docMk/>
            <pc:sldMk cId="2437840772" sldId="260"/>
            <ac:spMk id="9218" creationId="{80CF9B2A-FA9F-F56B-1234-654571702224}"/>
          </ac:spMkLst>
        </pc:spChg>
        <pc:picChg chg="add mod">
          <ac:chgData name="Dr. Hyung Jae Chang" userId="886d5175-8769-4946-920e-866bf9151013" providerId="ADAL" clId="{E745C9A7-A969-4B7C-B5E4-40E2D3C65896}" dt="2024-02-07T13:53:47.532" v="485" actId="1076"/>
          <ac:picMkLst>
            <pc:docMk/>
            <pc:sldMk cId="2437840772" sldId="260"/>
            <ac:picMk id="4" creationId="{0B02F7A3-08E8-70B8-C1B1-5174225A2D9A}"/>
          </ac:picMkLst>
        </pc:picChg>
        <pc:picChg chg="del">
          <ac:chgData name="Dr. Hyung Jae Chang" userId="886d5175-8769-4946-920e-866bf9151013" providerId="ADAL" clId="{E745C9A7-A969-4B7C-B5E4-40E2D3C65896}" dt="2024-02-07T13:52:36.057" v="435" actId="478"/>
          <ac:picMkLst>
            <pc:docMk/>
            <pc:sldMk cId="2437840772" sldId="260"/>
            <ac:picMk id="7" creationId="{52C8C58F-A52D-81A0-D6C3-DA9AE902439D}"/>
          </ac:picMkLst>
        </pc:picChg>
        <pc:picChg chg="add mod">
          <ac:chgData name="Dr. Hyung Jae Chang" userId="886d5175-8769-4946-920e-866bf9151013" providerId="ADAL" clId="{E745C9A7-A969-4B7C-B5E4-40E2D3C65896}" dt="2024-02-07T13:54:08.815" v="490" actId="1076"/>
          <ac:picMkLst>
            <pc:docMk/>
            <pc:sldMk cId="2437840772" sldId="260"/>
            <ac:picMk id="8" creationId="{7A8C9346-AAA3-B223-06EC-900DCF437034}"/>
          </ac:picMkLst>
        </pc:picChg>
        <pc:picChg chg="del">
          <ac:chgData name="Dr. Hyung Jae Chang" userId="886d5175-8769-4946-920e-866bf9151013" providerId="ADAL" clId="{E745C9A7-A969-4B7C-B5E4-40E2D3C65896}" dt="2024-02-07T13:52:35.465" v="434" actId="478"/>
          <ac:picMkLst>
            <pc:docMk/>
            <pc:sldMk cId="2437840772" sldId="260"/>
            <ac:picMk id="9" creationId="{A6DCBD7E-635E-6212-E7E0-E981B0BDB85E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3:55:18.301" v="514" actId="1076"/>
        <pc:sldMkLst>
          <pc:docMk/>
          <pc:sldMk cId="1948291052" sldId="261"/>
        </pc:sldMkLst>
        <pc:spChg chg="del">
          <ac:chgData name="Dr. Hyung Jae Chang" userId="886d5175-8769-4946-920e-866bf9151013" providerId="ADAL" clId="{E745C9A7-A969-4B7C-B5E4-40E2D3C65896}" dt="2024-02-07T13:55:03.910" v="510" actId="478"/>
          <ac:spMkLst>
            <pc:docMk/>
            <pc:sldMk cId="1948291052" sldId="261"/>
            <ac:spMk id="10" creationId="{012324AA-4082-4792-B588-623F6342ED72}"/>
          </ac:spMkLst>
        </pc:spChg>
        <pc:spChg chg="mod">
          <ac:chgData name="Dr. Hyung Jae Chang" userId="886d5175-8769-4946-920e-866bf9151013" providerId="ADAL" clId="{E745C9A7-A969-4B7C-B5E4-40E2D3C65896}" dt="2024-02-07T13:55:01.138" v="508" actId="20577"/>
          <ac:spMkLst>
            <pc:docMk/>
            <pc:sldMk cId="1948291052" sldId="261"/>
            <ac:spMk id="9218" creationId="{44D554C1-5F98-8B19-9306-1A951FBA81C6}"/>
          </ac:spMkLst>
        </pc:spChg>
        <pc:picChg chg="del">
          <ac:chgData name="Dr. Hyung Jae Chang" userId="886d5175-8769-4946-920e-866bf9151013" providerId="ADAL" clId="{E745C9A7-A969-4B7C-B5E4-40E2D3C65896}" dt="2024-02-07T13:55:02.863" v="509" actId="478"/>
          <ac:picMkLst>
            <pc:docMk/>
            <pc:sldMk cId="1948291052" sldId="261"/>
            <ac:picMk id="4" creationId="{E2F23E7D-95AF-5F00-7773-4FF69A74E692}"/>
          </ac:picMkLst>
        </pc:picChg>
        <pc:picChg chg="add mod">
          <ac:chgData name="Dr. Hyung Jae Chang" userId="886d5175-8769-4946-920e-866bf9151013" providerId="ADAL" clId="{E745C9A7-A969-4B7C-B5E4-40E2D3C65896}" dt="2024-02-07T13:55:18.301" v="514" actId="1076"/>
          <ac:picMkLst>
            <pc:docMk/>
            <pc:sldMk cId="1948291052" sldId="261"/>
            <ac:picMk id="6" creationId="{22B0B07C-046D-3C5E-E47B-F5505433D62A}"/>
          </ac:picMkLst>
        </pc:picChg>
        <pc:picChg chg="del">
          <ac:chgData name="Dr. Hyung Jae Chang" userId="886d5175-8769-4946-920e-866bf9151013" providerId="ADAL" clId="{E745C9A7-A969-4B7C-B5E4-40E2D3C65896}" dt="2024-02-07T13:55:04.312" v="511" actId="478"/>
          <ac:picMkLst>
            <pc:docMk/>
            <pc:sldMk cId="1948291052" sldId="261"/>
            <ac:picMk id="8" creationId="{54FA6DF8-3669-B7F2-1E8E-C8CD2659F9D1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4:38:01.881" v="519" actId="1076"/>
        <pc:sldMkLst>
          <pc:docMk/>
          <pc:sldMk cId="3787764022" sldId="262"/>
        </pc:sldMkLst>
        <pc:picChg chg="add mod">
          <ac:chgData name="Dr. Hyung Jae Chang" userId="886d5175-8769-4946-920e-866bf9151013" providerId="ADAL" clId="{E745C9A7-A969-4B7C-B5E4-40E2D3C65896}" dt="2024-02-07T14:38:01.881" v="519" actId="1076"/>
          <ac:picMkLst>
            <pc:docMk/>
            <pc:sldMk cId="3787764022" sldId="262"/>
            <ac:picMk id="4" creationId="{1846A414-0811-B7C0-A33B-E013D51BE259}"/>
          </ac:picMkLst>
        </pc:picChg>
        <pc:picChg chg="del">
          <ac:chgData name="Dr. Hyung Jae Chang" userId="886d5175-8769-4946-920e-866bf9151013" providerId="ADAL" clId="{E745C9A7-A969-4B7C-B5E4-40E2D3C65896}" dt="2024-02-07T14:37:49.795" v="516" actId="478"/>
          <ac:picMkLst>
            <pc:docMk/>
            <pc:sldMk cId="3787764022" sldId="262"/>
            <ac:picMk id="6" creationId="{B6CD88C6-A2CC-4698-C75F-CC2739416695}"/>
          </ac:picMkLst>
        </pc:picChg>
      </pc:sldChg>
    </pc:docChg>
  </pc:docChgLst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</pc:docChg>
  </pc:docChgLst>
  <pc:docChgLst>
    <pc:chgData name="Hyung Chang" userId="886d5175-8769-4946-920e-866bf9151013" providerId="ADAL" clId="{3F9AC890-8EF5-4206-BA75-C6E44F55CFC3}"/>
  </pc:docChgLst>
  <pc:docChgLst>
    <pc:chgData name="Dr. Hyung Jae Chang" userId="886d5175-8769-4946-920e-866bf9151013" providerId="ADAL" clId="{B033133F-4242-48DE-8278-B649B82F5319}"/>
    <pc:docChg chg="modSld">
      <pc:chgData name="Dr. Hyung Jae Chang" userId="886d5175-8769-4946-920e-866bf9151013" providerId="ADAL" clId="{B033133F-4242-48DE-8278-B649B82F5319}" dt="2024-03-06T14:21:57.292" v="4" actId="1076"/>
      <pc:docMkLst>
        <pc:docMk/>
      </pc:docMkLst>
      <pc:sldChg chg="modSp">
        <pc:chgData name="Dr. Hyung Jae Chang" userId="886d5175-8769-4946-920e-866bf9151013" providerId="ADAL" clId="{B033133F-4242-48DE-8278-B649B82F5319}" dt="2024-03-06T14:13:38.956" v="0" actId="1076"/>
        <pc:sldMkLst>
          <pc:docMk/>
          <pc:sldMk cId="0" sldId="258"/>
        </pc:sldMkLst>
        <pc:picChg chg="mod">
          <ac:chgData name="Dr. Hyung Jae Chang" userId="886d5175-8769-4946-920e-866bf9151013" providerId="ADAL" clId="{B033133F-4242-48DE-8278-B649B82F5319}" dt="2024-03-06T14:13:38.956" v="0" actId="1076"/>
          <ac:picMkLst>
            <pc:docMk/>
            <pc:sldMk cId="0" sldId="258"/>
            <ac:picMk id="2" creationId="{E63804DA-F106-4F48-9000-6142AB51FAFF}"/>
          </ac:picMkLst>
        </pc:picChg>
      </pc:sldChg>
      <pc:sldChg chg="modSp">
        <pc:chgData name="Dr. Hyung Jae Chang" userId="886d5175-8769-4946-920e-866bf9151013" providerId="ADAL" clId="{B033133F-4242-48DE-8278-B649B82F5319}" dt="2024-03-06T14:17:16.691" v="1" actId="1076"/>
        <pc:sldMkLst>
          <pc:docMk/>
          <pc:sldMk cId="2557779282" sldId="259"/>
        </pc:sldMkLst>
        <pc:picChg chg="mod">
          <ac:chgData name="Dr. Hyung Jae Chang" userId="886d5175-8769-4946-920e-866bf9151013" providerId="ADAL" clId="{B033133F-4242-48DE-8278-B649B82F5319}" dt="2024-03-06T14:17:16.691" v="1" actId="1076"/>
          <ac:picMkLst>
            <pc:docMk/>
            <pc:sldMk cId="2557779282" sldId="259"/>
            <ac:picMk id="2" creationId="{90827C8A-AD10-4103-A90D-E888DFD79262}"/>
          </ac:picMkLst>
        </pc:picChg>
      </pc:sldChg>
      <pc:sldChg chg="modSp">
        <pc:chgData name="Dr. Hyung Jae Chang" userId="886d5175-8769-4946-920e-866bf9151013" providerId="ADAL" clId="{B033133F-4242-48DE-8278-B649B82F5319}" dt="2024-03-06T14:19:01.605" v="2" actId="1076"/>
        <pc:sldMkLst>
          <pc:docMk/>
          <pc:sldMk cId="2437840772" sldId="260"/>
        </pc:sldMkLst>
        <pc:picChg chg="mod">
          <ac:chgData name="Dr. Hyung Jae Chang" userId="886d5175-8769-4946-920e-866bf9151013" providerId="ADAL" clId="{B033133F-4242-48DE-8278-B649B82F5319}" dt="2024-03-06T14:19:01.605" v="2" actId="1076"/>
          <ac:picMkLst>
            <pc:docMk/>
            <pc:sldMk cId="2437840772" sldId="260"/>
            <ac:picMk id="3" creationId="{90EF4D1B-5BAA-4377-BF4C-8664E5AEA6E2}"/>
          </ac:picMkLst>
        </pc:picChg>
      </pc:sldChg>
      <pc:sldChg chg="modSp">
        <pc:chgData name="Dr. Hyung Jae Chang" userId="886d5175-8769-4946-920e-866bf9151013" providerId="ADAL" clId="{B033133F-4242-48DE-8278-B649B82F5319}" dt="2024-03-06T14:20:52.009" v="3" actId="1076"/>
        <pc:sldMkLst>
          <pc:docMk/>
          <pc:sldMk cId="1948291052" sldId="261"/>
        </pc:sldMkLst>
        <pc:picChg chg="mod">
          <ac:chgData name="Dr. Hyung Jae Chang" userId="886d5175-8769-4946-920e-866bf9151013" providerId="ADAL" clId="{B033133F-4242-48DE-8278-B649B82F5319}" dt="2024-03-06T14:20:52.009" v="3" actId="1076"/>
          <ac:picMkLst>
            <pc:docMk/>
            <pc:sldMk cId="1948291052" sldId="261"/>
            <ac:picMk id="3" creationId="{4BCF3246-CDF6-4F27-9BFF-B24D39BBE020}"/>
          </ac:picMkLst>
        </pc:picChg>
      </pc:sldChg>
      <pc:sldChg chg="modSp">
        <pc:chgData name="Dr. Hyung Jae Chang" userId="886d5175-8769-4946-920e-866bf9151013" providerId="ADAL" clId="{B033133F-4242-48DE-8278-B649B82F5319}" dt="2024-03-06T14:21:57.292" v="4" actId="1076"/>
        <pc:sldMkLst>
          <pc:docMk/>
          <pc:sldMk cId="3787764022" sldId="262"/>
        </pc:sldMkLst>
        <pc:picChg chg="mod">
          <ac:chgData name="Dr. Hyung Jae Chang" userId="886d5175-8769-4946-920e-866bf9151013" providerId="ADAL" clId="{B033133F-4242-48DE-8278-B649B82F5319}" dt="2024-03-06T14:21:57.292" v="4" actId="1076"/>
          <ac:picMkLst>
            <pc:docMk/>
            <pc:sldMk cId="3787764022" sldId="262"/>
            <ac:picMk id="3" creationId="{FEF39001-F702-4F8A-AD4A-A12ED233A0F4}"/>
          </ac:picMkLst>
        </pc:picChg>
      </pc:sldChg>
    </pc:docChg>
  </pc:docChgLst>
  <pc:docChgLst>
    <pc:chgData name="Dr. Hyung Jae Chang" userId="886d5175-8769-4946-920e-866bf9151013" providerId="ADAL" clId="{B575BD71-75E4-4C0B-B4E7-BAA3FD6C77F9}"/>
    <pc:docChg chg="undo custSel addSld delSld modSld">
      <pc:chgData name="Dr. Hyung Jae Chang" userId="886d5175-8769-4946-920e-866bf9151013" providerId="ADAL" clId="{B575BD71-75E4-4C0B-B4E7-BAA3FD6C77F9}" dt="2024-02-06T15:40:58.783" v="4138" actId="1076"/>
      <pc:docMkLst>
        <pc:docMk/>
      </pc:docMkLst>
      <pc:sldChg chg="addSp delSp modSp mod">
        <pc:chgData name="Dr. Hyung Jae Chang" userId="886d5175-8769-4946-920e-866bf9151013" providerId="ADAL" clId="{B575BD71-75E4-4C0B-B4E7-BAA3FD6C77F9}" dt="2024-02-06T14:10:58.252" v="243" actId="1037"/>
        <pc:sldMkLst>
          <pc:docMk/>
          <pc:sldMk cId="0" sldId="258"/>
        </pc:sldMkLst>
        <pc:spChg chg="mod">
          <ac:chgData name="Dr. Hyung Jae Chang" userId="886d5175-8769-4946-920e-866bf9151013" providerId="ADAL" clId="{B575BD71-75E4-4C0B-B4E7-BAA3FD6C77F9}" dt="2024-02-06T14:07:48.277" v="1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575BD71-75E4-4C0B-B4E7-BAA3FD6C77F9}" dt="2024-02-06T14:10:47.198" v="233" actId="1036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B575BD71-75E4-4C0B-B4E7-BAA3FD6C77F9}" dt="2024-02-06T14:07:42.944" v="1" actId="478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B575BD71-75E4-4C0B-B4E7-BAA3FD6C77F9}" dt="2024-02-06T14:10:50.053" v="235" actId="1035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B575BD71-75E4-4C0B-B4E7-BAA3FD6C77F9}" dt="2024-02-06T14:07:43.743" v="2" actId="478"/>
          <ac:picMkLst>
            <pc:docMk/>
            <pc:sldMk cId="0" sldId="258"/>
            <ac:picMk id="6" creationId="{A638211F-6607-71D1-F888-9D2FB52C6FEA}"/>
          </ac:picMkLst>
        </pc:picChg>
        <pc:picChg chg="add mod">
          <ac:chgData name="Dr. Hyung Jae Chang" userId="886d5175-8769-4946-920e-866bf9151013" providerId="ADAL" clId="{B575BD71-75E4-4C0B-B4E7-BAA3FD6C77F9}" dt="2024-02-06T14:10:58.252" v="243" actId="1037"/>
          <ac:picMkLst>
            <pc:docMk/>
            <pc:sldMk cId="0" sldId="258"/>
            <ac:picMk id="8" creationId="{C9709416-E1AC-DC21-4CF6-D0717725A16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0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ABE5A3-CC9F-6E50-1E71-E8F4CDE9F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FFD862-927D-EA4F-00BC-92BA17D176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0ACEF7-6300-BA06-A3E4-A297CADF4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77497-4AB3-A5B6-4F0D-813FEF04AE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15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AE3BF-2D1A-8002-A625-1F2BDC912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3611CF-AFCA-80A2-9DCD-A74F5A2F70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00490F-2408-0953-078A-F407A753E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32176-72B6-D911-70C0-317264EC08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04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CCD65-BB69-3819-F36A-6CC012600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ED57A2-1728-7A0B-D0A7-BCFB66A12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591EC6-C1C7-0E7F-104E-5B71D6BC1F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610A8-D7CB-8573-E32F-361CB5C2A8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41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F7A81-413F-3A05-C889-7498623D9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C2C597-05A1-EB90-6950-E04B6F33EF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FC4176-D759-86DD-C9C0-C41DFEBF8D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E730C9-5FAA-5D3D-F5B5-48E34C6110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0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6</a:t>
            </a:r>
            <a:br>
              <a:rPr lang="en-US"/>
            </a:br>
            <a:r>
              <a:rPr lang="en-US"/>
              <a:t>Recursion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Recursion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 recursive function is a function that makes calls to itself; this works like the loops that we saw in the previous chapter.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Two components in recursive function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Base case: the smallest input and has an easily verifiable solution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Recursive step: the set of all cases where a recursive call is made.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97F8F8-5F28-8E91-4D92-B6338CCAC7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600" y="3657600"/>
            <a:ext cx="3707674" cy="990600"/>
          </a:xfrm>
          <a:prstGeom prst="rect">
            <a:avLst/>
          </a:prstGeom>
        </p:spPr>
      </p:pic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E63804DA-F106-4F48-9000-6142AB51FA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4838" y="700880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2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599D3-6BFE-CDA7-88F6-CDCEBE6C9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>
            <a:extLst>
              <a:ext uri="{FF2B5EF4-FFF2-40B4-BE49-F238E27FC236}">
                <a16:creationId xmlns:a16="http://schemas.microsoft.com/office/drawing/2014/main" id="{DC34D0D4-090A-4AF2-C2C3-DA1BE3F7AD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Factorial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218" name="Rectangle 6">
            <a:extLst>
              <a:ext uri="{FF2B5EF4-FFF2-40B4-BE49-F238E27FC236}">
                <a16:creationId xmlns:a16="http://schemas.microsoft.com/office/drawing/2014/main" id="{90D55CE5-1B7F-F3E6-7E92-CEC1E68CA6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 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CAC45-6FCD-71ED-AF6C-0E9030186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C2D6D4-1EAF-7099-3BBB-84B795D88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286000"/>
            <a:ext cx="5656335" cy="137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219109-ED83-C4C5-B9C5-F5C2C338F1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0" y="3657600"/>
            <a:ext cx="5662247" cy="1600200"/>
          </a:xfrm>
          <a:prstGeom prst="rect">
            <a:avLst/>
          </a:prstGeom>
        </p:spPr>
      </p:pic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90827C8A-AD10-4103-A90D-E888DFD792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27987" y="9604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7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8C42B-7F1B-E39B-9453-78160FD7F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80CF9B2A-FA9F-F56B-1234-6545717022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C79570-6809-3CC4-4296-8D4E4C018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F9529E49-E9C7-EEEE-ED21-C855B23456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Fibonacci numbers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2F7A3-08E8-70B8-C1B1-5174225A2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133600"/>
            <a:ext cx="3643584" cy="99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8C9346-AAA3-B223-06EC-900DCF437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9400" y="3505200"/>
            <a:ext cx="6144163" cy="2819400"/>
          </a:xfrm>
          <a:prstGeom prst="rect">
            <a:avLst/>
          </a:prstGeom>
        </p:spPr>
      </p:pic>
      <p:sp>
        <p:nvSpPr>
          <p:cNvPr id="10" name="Arrow: Bent 9">
            <a:extLst>
              <a:ext uri="{FF2B5EF4-FFF2-40B4-BE49-F238E27FC236}">
                <a16:creationId xmlns:a16="http://schemas.microsoft.com/office/drawing/2014/main" id="{CAF8BDF9-ED77-E21D-BAFE-09A08791EA4A}"/>
              </a:ext>
            </a:extLst>
          </p:cNvPr>
          <p:cNvSpPr/>
          <p:nvPr/>
        </p:nvSpPr>
        <p:spPr>
          <a:xfrm rot="5400000">
            <a:off x="5124450" y="1962150"/>
            <a:ext cx="762000" cy="17145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494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Side 4">
            <a:hlinkClick r:id="" action="ppaction://media"/>
            <a:extLst>
              <a:ext uri="{FF2B5EF4-FFF2-40B4-BE49-F238E27FC236}">
                <a16:creationId xmlns:a16="http://schemas.microsoft.com/office/drawing/2014/main" id="{90EF4D1B-5BAA-4377-BF4C-8664E5AEA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47263" y="7008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840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BE89F-144A-63F1-C3D8-4431C895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44D554C1-5F98-8B19-9306-1A951FBA81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 2 (cont.)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D4070-5C81-DC0F-F042-86FA18236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0792BE26-8A5B-F44B-5561-75ECA2403E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Fibonacci numbers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B0B07C-046D-3C5E-E47B-F5505433D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2362200"/>
            <a:ext cx="6039946" cy="2924318"/>
          </a:xfrm>
          <a:prstGeom prst="rect">
            <a:avLst/>
          </a:prstGeom>
        </p:spPr>
      </p:pic>
      <p:pic>
        <p:nvPicPr>
          <p:cNvPr id="3" name="Slide 5">
            <a:hlinkClick r:id="" action="ppaction://media"/>
            <a:extLst>
              <a:ext uri="{FF2B5EF4-FFF2-40B4-BE49-F238E27FC236}">
                <a16:creationId xmlns:a16="http://schemas.microsoft.com/office/drawing/2014/main" id="{4BCF3246-CDF6-4F27-9BFF-B24D39BBE0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6887" y="8560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9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D1677-2618-07E4-0665-BB830D122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151ECC73-BB01-1A2C-F6F9-39CAC9E456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 2 (cont.)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840D64-A256-170C-4058-AD07BE12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7208E6C7-702E-A01D-1227-D6F82FA8A6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Fibonacci numbers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6A414-0811-B7C0-A33B-E013D51BE2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" y="2286000"/>
            <a:ext cx="6604004" cy="3048002"/>
          </a:xfrm>
          <a:prstGeom prst="rect">
            <a:avLst/>
          </a:prstGeom>
        </p:spPr>
      </p:pic>
      <p:pic>
        <p:nvPicPr>
          <p:cNvPr id="3" name="Slide 6">
            <a:hlinkClick r:id="" action="ppaction://media"/>
            <a:extLst>
              <a:ext uri="{FF2B5EF4-FFF2-40B4-BE49-F238E27FC236}">
                <a16:creationId xmlns:a16="http://schemas.microsoft.com/office/drawing/2014/main" id="{FEF39001-F702-4F8A-AD4A-A12ED233A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6887" y="73263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6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3105</TotalTime>
  <Words>103</Words>
  <Application>Microsoft Office PowerPoint</Application>
  <PresentationFormat>On-screen Show (4:3)</PresentationFormat>
  <Paragraphs>30</Paragraphs>
  <Slides>6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맑은 고딕</vt:lpstr>
      <vt:lpstr>Arial</vt:lpstr>
      <vt:lpstr>Calibri</vt:lpstr>
      <vt:lpstr>Calibri Light</vt:lpstr>
      <vt:lpstr>Theme1</vt:lpstr>
      <vt:lpstr>Chapter 6 Recursion</vt:lpstr>
      <vt:lpstr>Recursion</vt:lpstr>
      <vt:lpstr>Example 1</vt:lpstr>
      <vt:lpstr>Example 2</vt:lpstr>
      <vt:lpstr>Example 2 (cont.)</vt:lpstr>
      <vt:lpstr>Example 2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2024-03-06T14:21:58Z</dcterms:modified>
</cp:coreProperties>
</file>

<file path=docProps/thumbnail.jpeg>
</file>